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70" r:id="rId5"/>
    <p:sldId id="258" r:id="rId6"/>
    <p:sldId id="259" r:id="rId7"/>
    <p:sldId id="260" r:id="rId8"/>
    <p:sldId id="261" r:id="rId9"/>
    <p:sldId id="267" r:id="rId10"/>
    <p:sldId id="262" r:id="rId11"/>
    <p:sldId id="268" r:id="rId12"/>
    <p:sldId id="271" r:id="rId13"/>
    <p:sldId id="265" r:id="rId14"/>
    <p:sldId id="266" r:id="rId15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ckó Nyuszkó és" initials="MN" lastIdx="1" clrIdx="0">
    <p:extLst>
      <p:ext uri="{19B8F6BF-5375-455C-9EA6-DF929625EA0E}">
        <p15:presenceInfo xmlns:p15="http://schemas.microsoft.com/office/powerpoint/2012/main" userId="643c3180b9dd59b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10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F609895-9462-05BD-27D1-1B40EE362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EFA0355-9E44-8BD8-0180-3EAAEF4FC8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4415D80-9B4B-8E22-D019-688D25FBF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FD4CC-5EBE-4E73-8ADF-B9AE50877D7A}" type="datetimeFigureOut">
              <a:rPr lang="hu-HU" smtClean="0"/>
              <a:t>2025. 10. 03.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47867F4-6C84-4E5D-73CC-CE558D5B2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747302E-8E7C-B648-A7CF-8B123EA30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C3E82-4423-4364-B98B-C016837B686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0451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DB7A3D2-7F62-CD06-3233-F2CB846C0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A9CDE37E-C5F4-74A3-2A82-20B061398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76599A5-350B-B741-C729-8436CAAD0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FD4CC-5EBE-4E73-8ADF-B9AE50877D7A}" type="datetimeFigureOut">
              <a:rPr lang="hu-HU" smtClean="0"/>
              <a:t>2025. 10. 03.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81F0BF0-7E57-F36A-2AA8-05DAEC681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5396458-21BB-334B-2088-49F4698C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C3E82-4423-4364-B98B-C016837B686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7370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4E9CF443-3691-72D8-1FE7-C94832DB41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35FF3F71-207E-69B2-10F9-93E5A96FFB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351D682-FA25-7F99-F410-4C4DFB81F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FD4CC-5EBE-4E73-8ADF-B9AE50877D7A}" type="datetimeFigureOut">
              <a:rPr lang="hu-HU" smtClean="0"/>
              <a:t>2025. 10. 03.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6A343FA-544A-FEFA-E2AE-F995EC48C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3F93A33-7A0D-9385-53B7-528E35B3E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C3E82-4423-4364-B98B-C016837B686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9917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08E4BBE-60FE-EE1C-7FDF-4895C833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A269F2E-C451-3F9B-6A8F-DA59D481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5917D93-5729-1050-B779-4A86DCF07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FD4CC-5EBE-4E73-8ADF-B9AE50877D7A}" type="datetimeFigureOut">
              <a:rPr lang="hu-HU" smtClean="0"/>
              <a:t>2025. 10. 03.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C3C1E98-5F58-A7F2-4A91-A0CFD40ED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8B1860A-3873-85EE-D969-CD01E0A85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C3E82-4423-4364-B98B-C016837B686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8157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68F359B-9E37-F7E5-DA3E-A8276E422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385DAC4-7CB1-9ABE-267D-8CC901023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516B135-1FF5-CB46-68CB-D6AB13217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FD4CC-5EBE-4E73-8ADF-B9AE50877D7A}" type="datetimeFigureOut">
              <a:rPr lang="hu-HU" smtClean="0"/>
              <a:t>2025. 10. 03.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C03EB41-9333-B401-89F9-E4B4DF05E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5F3437A-09F2-F337-09F5-EF4ED0290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C3E82-4423-4364-B98B-C016837B686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3430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7F8FDBF-7C16-91F3-D8F5-79F24F5A0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05F7FA4-A6CB-4596-2A08-375D80FB43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492BBB1F-8AC3-EE19-1EC2-5785CD606D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8306F7AF-24F7-9844-B98F-3B649D593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FD4CC-5EBE-4E73-8ADF-B9AE50877D7A}" type="datetimeFigureOut">
              <a:rPr lang="hu-HU" smtClean="0"/>
              <a:t>2025. 10. 03.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61A5377-F0B4-A794-D33F-60B221264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89B566F-9EFF-8C61-21E8-5C2AB85F5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C3E82-4423-4364-B98B-C016837B686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6368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551344C-EDAD-2C9C-BA96-A52E4F906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E43C826-7DB2-5600-8778-2369B740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E4F6B9D9-EC94-A8E4-0E7B-5189E1205B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43F3BB28-614C-1AEC-4C80-E9F8246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BCFAB5AE-25A1-C2D7-F8E1-058A79D196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E5A1705A-9537-459F-3785-26835FA4D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FD4CC-5EBE-4E73-8ADF-B9AE50877D7A}" type="datetimeFigureOut">
              <a:rPr lang="hu-HU" smtClean="0"/>
              <a:t>2025. 10. 03.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6B12F90E-C8F7-D724-B470-7E6C66682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CBE303BD-E630-CD24-9763-BFE5FE5B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C3E82-4423-4364-B98B-C016837B686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192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70F1849-D268-89B6-3E0F-CB2792DF5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43C76E7-1D97-898D-041F-A3C13ABAF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FD4CC-5EBE-4E73-8ADF-B9AE50877D7A}" type="datetimeFigureOut">
              <a:rPr lang="hu-HU" smtClean="0"/>
              <a:t>2025. 10. 03.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25B3DF1A-0F75-790B-9C9B-098738703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3347E35E-90FD-9044-942B-027B106B3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C3E82-4423-4364-B98B-C016837B686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7646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B45D0AAE-C410-BDFB-9266-50FB9E98F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FD4CC-5EBE-4E73-8ADF-B9AE50877D7A}" type="datetimeFigureOut">
              <a:rPr lang="hu-HU" smtClean="0"/>
              <a:t>2025. 10. 03.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B99EB2E1-6F8E-2C2A-BECC-FC5C484BF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02DFD4E-DF84-344B-E980-6EDA5B78F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C3E82-4423-4364-B98B-C016837B686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0357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ABE5C8D-E267-D5A7-E5B8-BBCF7AA16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248CF39-126D-3BA5-5BAF-26669148C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82AB7643-C43B-002E-4288-A587E5DFB4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E4C165D-ABD3-2558-C989-38959063C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FD4CC-5EBE-4E73-8ADF-B9AE50877D7A}" type="datetimeFigureOut">
              <a:rPr lang="hu-HU" smtClean="0"/>
              <a:t>2025. 10. 03.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C53A1D5-56F5-A83D-38A3-C4B96DE4C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C470F82-D719-611C-7741-FB44997FB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C3E82-4423-4364-B98B-C016837B686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4886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D3EB1C7-1943-039A-35FC-593ADB337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A04D391F-EBD6-C4AC-08EF-AFDD66055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A75D58B-FFF3-7238-FE96-18A79FAA5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A0177E43-161D-0614-B2B1-A4412CD75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FD4CC-5EBE-4E73-8ADF-B9AE50877D7A}" type="datetimeFigureOut">
              <a:rPr lang="hu-HU" smtClean="0"/>
              <a:t>2025. 10. 03.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6E56844B-AD5E-A487-733B-F81AE0D3C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0069452E-C756-33D5-BA44-111A9613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C3E82-4423-4364-B98B-C016837B686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9748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rgbClr val="C00000"/>
            </a:gs>
            <a:gs pos="56000">
              <a:srgbClr val="860000"/>
            </a:gs>
            <a:gs pos="98000">
              <a:schemeClr val="bg1">
                <a:lumMod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5429ABB1-3F2D-3C39-08B5-B35A50B2D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F871062-47FB-DA80-BA19-53C7D504E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DF3B7C6-2934-7692-E21E-4E0A262BF6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FD4CC-5EBE-4E73-8ADF-B9AE50877D7A}" type="datetimeFigureOut">
              <a:rPr lang="hu-HU" smtClean="0"/>
              <a:t>2025. 10. 03.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48C16EF-2C40-1863-A369-638079385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77C2809-ECBA-D26C-D336-16CD361BB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6C3E82-4423-4364-B98B-C016837B686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31330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33665F-7FB9-7798-D581-FC84F1B406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250323"/>
            <a:ext cx="9144000" cy="1363718"/>
          </a:xfrm>
        </p:spPr>
        <p:txBody>
          <a:bodyPr>
            <a:noAutofit/>
          </a:bodyPr>
          <a:lstStyle/>
          <a:p>
            <a:r>
              <a:rPr lang="hu-HU" sz="7200" b="1" dirty="0"/>
              <a:t>Dartsmester</a:t>
            </a:r>
            <a:r>
              <a:rPr lang="hu-HU" sz="72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hu-HU" sz="7200" b="1" dirty="0"/>
              <a:t>club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242FCE7A-692C-66DC-6576-768ACB2335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14041"/>
            <a:ext cx="9144000" cy="1587061"/>
          </a:xfrm>
        </p:spPr>
        <p:txBody>
          <a:bodyPr>
            <a:noAutofit/>
          </a:bodyPr>
          <a:lstStyle/>
          <a:p>
            <a:r>
              <a:rPr lang="hu-HU" b="1" dirty="0"/>
              <a:t>A csapat tagjai:</a:t>
            </a:r>
          </a:p>
          <a:p>
            <a:r>
              <a:rPr lang="hu-HU" b="1" dirty="0" err="1"/>
              <a:t>Pusztafalvi</a:t>
            </a:r>
            <a:r>
              <a:rPr lang="hu-HU" b="1" dirty="0"/>
              <a:t> Zsuzsa Rita, Bordás Zoltán, Hámori József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614878C3-2599-2975-7518-90983AAF4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0" y="430924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7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FD8AC8E-9719-39D3-F8DB-2FBC60E72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Kapcsolat</a:t>
            </a:r>
            <a:r>
              <a:rPr lang="hu-HU" dirty="0"/>
              <a:t> </a:t>
            </a:r>
            <a:r>
              <a:rPr lang="hu-HU" b="1" dirty="0"/>
              <a:t>oldal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3A97CE6-BA1D-64B9-85A6-43D03612E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9421"/>
            <a:ext cx="5913474" cy="371754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hu-HU" sz="2600" dirty="0"/>
              <a:t>itt találhatóak az elérhetőségeink és a térkép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u-HU" sz="2600" dirty="0"/>
              <a:t>főmenüből közvetlenül elérhető, vagy </a:t>
            </a:r>
            <a:r>
              <a:rPr lang="hu-HU" sz="2600" dirty="0" err="1"/>
              <a:t>footer</a:t>
            </a:r>
            <a:r>
              <a:rPr lang="hu-HU" sz="2600" dirty="0"/>
              <a:t> menüben szereplő linken keresztül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u-HU" sz="2600" dirty="0"/>
              <a:t>lehetőség van hozzászólást írni</a:t>
            </a:r>
          </a:p>
          <a:p>
            <a:pPr marL="0" indent="0">
              <a:buNone/>
            </a:pPr>
            <a:endParaRPr lang="hu-HU" sz="2600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88520ADC-9BF8-E197-673C-714234825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876" y="0"/>
            <a:ext cx="43714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50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CD82C07-5D3F-52D3-534A-BF1CA6CE1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66" y="365125"/>
            <a:ext cx="11185634" cy="1325563"/>
          </a:xfrm>
        </p:spPr>
        <p:txBody>
          <a:bodyPr/>
          <a:lstStyle/>
          <a:p>
            <a:r>
              <a:rPr lang="hu-HU" b="1" dirty="0"/>
              <a:t>Bejelentkezés</a:t>
            </a:r>
            <a:r>
              <a:rPr lang="hu-HU" dirty="0"/>
              <a:t> </a:t>
            </a:r>
            <a:r>
              <a:rPr lang="hu-HU" b="1" dirty="0"/>
              <a:t>és</a:t>
            </a:r>
            <a:r>
              <a:rPr lang="hu-HU" dirty="0"/>
              <a:t> </a:t>
            </a:r>
            <a:r>
              <a:rPr lang="hu-HU" b="1" dirty="0"/>
              <a:t>regisztráció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AC5BE68-BA0B-3109-85CC-C34BCB553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47593" cy="4351338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hu-HU" dirty="0"/>
              <a:t>lehetőség van regisztrálni az oldalon, majd felhasználóként bejelentkezni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u-HU" dirty="0"/>
              <a:t>főmenüből közvetlenül elérhető, vagy </a:t>
            </a:r>
            <a:r>
              <a:rPr lang="hu-HU" dirty="0" err="1"/>
              <a:t>footer</a:t>
            </a:r>
            <a:r>
              <a:rPr lang="hu-HU" dirty="0"/>
              <a:t> menüben szereplő linken keresztül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u-HU" dirty="0"/>
              <a:t>a megadott információkat adatbázisban tároljuk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u-HU" dirty="0"/>
              <a:t>a regisztrációval feliratkozó státuszba lehet kerülni, ez adminisztrátori jogosultsággal utólag módosítható</a:t>
            </a:r>
          </a:p>
          <a:p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1D9584D4-1BEA-F119-60A6-1648252D7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146" y="0"/>
            <a:ext cx="4208634" cy="3689131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048E1E77-F86F-D502-1D77-1266DD8C7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146" y="3689131"/>
            <a:ext cx="42086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98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06C6264-8FD3-738C-67A6-8E48047A9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40" y="365125"/>
            <a:ext cx="7264400" cy="1325563"/>
          </a:xfrm>
        </p:spPr>
        <p:txBody>
          <a:bodyPr/>
          <a:lstStyle/>
          <a:p>
            <a:r>
              <a:rPr lang="hu-HU" b="1" dirty="0"/>
              <a:t>Profi darts videók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97ADD3B-ABF0-3786-0565-93BB3C0FE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29839"/>
            <a:ext cx="4414520" cy="3647123"/>
          </a:xfrm>
        </p:spPr>
        <p:txBody>
          <a:bodyPr>
            <a:norm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hu-HU" sz="3200" dirty="0" err="1"/>
              <a:t>Youtube</a:t>
            </a:r>
            <a:r>
              <a:rPr lang="hu-HU" sz="3200" dirty="0"/>
              <a:t> videók kerültek az oldalra, profi játékosok legszebb pillanataival.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A58369E-BDD2-84F5-A87B-8CD0B630C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960" y="0"/>
            <a:ext cx="45975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18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0DF09D7-2A5B-01E7-10AB-C7F7CB3E0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2751"/>
          </a:xfrm>
        </p:spPr>
        <p:txBody>
          <a:bodyPr>
            <a:normAutofit/>
          </a:bodyPr>
          <a:lstStyle/>
          <a:p>
            <a:r>
              <a:rPr lang="hu-HU" sz="4800" b="1" dirty="0"/>
              <a:t>Tapasztalatok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1CEF5C1-2C97-BE4D-8D1A-45797C699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2469"/>
            <a:ext cx="10515600" cy="512904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hu-HU" sz="4500" dirty="0"/>
              <a:t>A közös munka alapvetően nagyon jól működött, mindenki hozzátette azt, amire szükség volt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hu-HU" sz="4500" dirty="0"/>
              <a:t>A sablon kiválasztására mindenképpen érdemes időt szánni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hu-HU" sz="4500" dirty="0"/>
              <a:t>A </a:t>
            </a:r>
            <a:r>
              <a:rPr lang="hu-HU" sz="4500" dirty="0" err="1"/>
              <a:t>wordpress</a:t>
            </a:r>
            <a:r>
              <a:rPr lang="hu-HU" sz="4500" dirty="0"/>
              <a:t> sablonok ingyenes verziói valamennyire korlátozzák ugyan a lehetőségeket, de bővítmények használatával több funkció is beépíthető, ha van elég tárhely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hu-HU" sz="4500" dirty="0"/>
              <a:t>A </a:t>
            </a:r>
            <a:r>
              <a:rPr lang="hu-HU" sz="4500" dirty="0" err="1"/>
              <a:t>wordpress</a:t>
            </a:r>
            <a:r>
              <a:rPr lang="hu-HU" sz="4500" dirty="0"/>
              <a:t> könnyen átlátható, kis gyakorlással jól és gyorsan használható, sok érdekes lehetőséget találtunk benne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8758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DC034E8-BD82-EA61-A145-D30A610E7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97301"/>
            <a:ext cx="10515600" cy="1998922"/>
          </a:xfrm>
        </p:spPr>
        <p:txBody>
          <a:bodyPr>
            <a:normAutofit/>
          </a:bodyPr>
          <a:lstStyle/>
          <a:p>
            <a:pPr algn="ctr"/>
            <a:r>
              <a:rPr lang="hu-HU" sz="6000" b="1" dirty="0"/>
              <a:t>KÖSZÖNJÜK A FIGYELMET!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32D63C6-1F60-BD9C-FDBB-D78D44EB2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067" y="681038"/>
            <a:ext cx="6099866" cy="4369982"/>
          </a:xfrm>
          <a:prstGeom prst="rect">
            <a:avLst/>
          </a:prstGeom>
        </p:spPr>
      </p:pic>
      <p:sp>
        <p:nvSpPr>
          <p:cNvPr id="6" name="Tartalom helye 5">
            <a:extLst>
              <a:ext uri="{FF2B5EF4-FFF2-40B4-BE49-F238E27FC236}">
                <a16:creationId xmlns:a16="http://schemas.microsoft.com/office/drawing/2014/main" id="{57EBE5F2-BC34-1FB4-7A59-EA3084DEEDF8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838200" y="7441323"/>
            <a:ext cx="10515600" cy="273269"/>
          </a:xfrm>
        </p:spPr>
        <p:txBody>
          <a:bodyPr>
            <a:normAutofit fontScale="55000" lnSpcReduction="20000"/>
          </a:bodyPr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7880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9B383AA-B03D-4DE7-BFCB-283BC82C1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b="1" dirty="0"/>
              <a:t>A projekt célja, célcsoportja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7CEA425-460F-616D-1B96-5685050AF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4835" y="1728514"/>
            <a:ext cx="10515600" cy="47643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/>
              <a:t>Egy fiktív darts club honlapjának elkészítését választottuk:</a:t>
            </a:r>
          </a:p>
          <a:p>
            <a:pPr marL="0" indent="0">
              <a:buNone/>
            </a:pPr>
            <a:endParaRPr lang="hu-HU" dirty="0"/>
          </a:p>
          <a:p>
            <a:pPr marL="228600" lvl="1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hu-HU" sz="2800" dirty="0"/>
              <a:t>Fő célja a játék népszerűsítése és bevételi forrás teremtése a nemzetközi versenyzéshez</a:t>
            </a:r>
          </a:p>
          <a:p>
            <a:pPr marL="228600" lvl="1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hu-HU" sz="2800" dirty="0"/>
              <a:t>Célcsoportja: a helyi egyetemisták, de bárki csatlakozhat a klubhoz</a:t>
            </a:r>
          </a:p>
          <a:p>
            <a:pPr marL="228600" lvl="1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hu-HU" sz="2800" dirty="0"/>
              <a:t>Az oldalon bemutatkozik a 4 alapító tag/edző</a:t>
            </a:r>
          </a:p>
          <a:p>
            <a:pPr marL="228600" lvl="1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hu-HU" sz="2800" dirty="0"/>
              <a:t>Lehetősége van az érdeklődőknek különböző edzések közül választani rövid ismertetés alapján, pályát foglalni, illetve tájékozódni az elérhetőségekről</a:t>
            </a:r>
          </a:p>
          <a:p>
            <a:pPr marL="228600" lvl="1">
              <a:spcBef>
                <a:spcPts val="1000"/>
              </a:spcBef>
              <a:buFont typeface="Wingdings" panose="05000000000000000000" pitchFamily="2" charset="2"/>
              <a:buChar char="Ø"/>
            </a:pPr>
            <a:endParaRPr lang="hu-HU" sz="2800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3353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6922953-A4BF-3CB6-AD69-34061B91C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352" y="365125"/>
            <a:ext cx="10996448" cy="1325563"/>
          </a:xfrm>
        </p:spPr>
        <p:txBody>
          <a:bodyPr/>
          <a:lstStyle/>
          <a:p>
            <a:r>
              <a:rPr lang="hu-HU" sz="4800" b="1" dirty="0"/>
              <a:t>Tervezés</a:t>
            </a:r>
            <a:r>
              <a:rPr lang="hu-HU" dirty="0"/>
              <a:t> </a:t>
            </a:r>
            <a:r>
              <a:rPr lang="hu-HU" sz="4800" b="1" dirty="0"/>
              <a:t>és keretrendszer választás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8078D17-7FB8-6727-E866-73CECC89E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931" y="1545021"/>
            <a:ext cx="11364310" cy="5118538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hu-HU" sz="4000" dirty="0"/>
              <a:t>A munka során személyesen és </a:t>
            </a:r>
            <a:r>
              <a:rPr lang="hu-HU" sz="4000" dirty="0" err="1"/>
              <a:t>messengeren</a:t>
            </a:r>
            <a:r>
              <a:rPr lang="hu-HU" sz="4000" dirty="0"/>
              <a:t> tartottuk a kapcsolatot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hu-HU" sz="4000" dirty="0"/>
              <a:t>A tervezési szakaszban elsősorban személyesen egyeztettünk, ötleteltünk és kiosztottuk a feladatokat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hu-HU" sz="4000" dirty="0"/>
              <a:t>A megvalósítás során elegendő volt </a:t>
            </a:r>
            <a:r>
              <a:rPr lang="hu-HU" sz="4000" dirty="0" err="1"/>
              <a:t>messengeren</a:t>
            </a:r>
            <a:r>
              <a:rPr lang="hu-HU" sz="4000" dirty="0"/>
              <a:t> jelezni a többiek felé ha elkészült valami, változtatni kellett, vagy csak véleményeztetni akartunk egy újabb ötletet 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hu-HU" sz="4000" dirty="0"/>
              <a:t>A weboldal elkészítéséhez a </a:t>
            </a:r>
            <a:r>
              <a:rPr lang="hu-HU" sz="4000" dirty="0" err="1"/>
              <a:t>wordpress</a:t>
            </a:r>
            <a:r>
              <a:rPr lang="hu-HU" sz="4000" dirty="0"/>
              <a:t> alkalmazást választottuk, mint keretrendszert, korábban egy modulon keresztül ismerkedtünk vele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hu-HU" sz="4000" dirty="0"/>
              <a:t> Az ingyenes tárhelyhez és a </a:t>
            </a:r>
            <a:r>
              <a:rPr lang="hu-HU" sz="4000" dirty="0" err="1"/>
              <a:t>domainhez</a:t>
            </a:r>
            <a:r>
              <a:rPr lang="hu-HU" sz="4000" dirty="0"/>
              <a:t> a </a:t>
            </a:r>
            <a:r>
              <a:rPr lang="hu-HU" sz="4000" dirty="0" err="1"/>
              <a:t>Cpanel</a:t>
            </a:r>
            <a:r>
              <a:rPr lang="hu-HU" sz="4000" dirty="0"/>
              <a:t>-en regisztrálva, fiókot létrehozva jutottunk hozzá. A fiókon belül lehetőség van telepíteni a </a:t>
            </a:r>
            <a:r>
              <a:rPr lang="hu-HU" sz="4000" dirty="0" err="1"/>
              <a:t>wordpress</a:t>
            </a:r>
            <a:r>
              <a:rPr lang="hu-HU" sz="4000" dirty="0"/>
              <a:t> alkalmazást és az ingyenesen használható sablonokkal dolgozni 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hu-HU" sz="4000" dirty="0"/>
              <a:t>A projektmunka során a keretrendszer ingyenes verziójának használata miatt ugyan kellett kompromisszumokat kötnünk az eredeti terveinkhez képest, ugyanakkor az elérhető tárhely mérete lehetővé tette a weboldal sablonja mellett több, plusz bővítmény használatát is</a:t>
            </a:r>
          </a:p>
          <a:p>
            <a:pPr>
              <a:lnSpc>
                <a:spcPct val="120000"/>
              </a:lnSpc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639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43FD66A-18FE-1985-377D-5498C0888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800" b="1" dirty="0"/>
              <a:t>Felhasznált eszközök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87804F6-323A-A905-7EE6-8ABF9CC72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9311"/>
            <a:ext cx="10515600" cy="4337652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hu-HU" dirty="0"/>
              <a:t>Tárhely és </a:t>
            </a:r>
            <a:r>
              <a:rPr lang="hu-HU" dirty="0" err="1"/>
              <a:t>domain</a:t>
            </a:r>
            <a:r>
              <a:rPr lang="hu-HU" dirty="0"/>
              <a:t>: </a:t>
            </a:r>
            <a:r>
              <a:rPr lang="hu-HU" dirty="0" err="1"/>
              <a:t>Cpanel</a:t>
            </a:r>
            <a:endParaRPr lang="hu-HU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hu-HU" dirty="0"/>
              <a:t>Kapcsolattartás: </a:t>
            </a:r>
            <a:r>
              <a:rPr lang="hu-HU" dirty="0" err="1"/>
              <a:t>messenger</a:t>
            </a:r>
            <a:endParaRPr lang="hu-HU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hu-HU" dirty="0"/>
              <a:t>Keretrendszer: </a:t>
            </a:r>
            <a:r>
              <a:rPr lang="hu-HU" dirty="0" err="1"/>
              <a:t>wordpress</a:t>
            </a:r>
            <a:r>
              <a:rPr lang="hu-HU" dirty="0"/>
              <a:t> bővítményekkel ( </a:t>
            </a:r>
            <a:r>
              <a:rPr lang="hu-HU" dirty="0" err="1"/>
              <a:t>user</a:t>
            </a:r>
            <a:r>
              <a:rPr lang="hu-HU" dirty="0"/>
              <a:t> </a:t>
            </a:r>
            <a:r>
              <a:rPr lang="hu-HU" dirty="0" err="1"/>
              <a:t>registration</a:t>
            </a:r>
            <a:r>
              <a:rPr lang="hu-HU" dirty="0"/>
              <a:t>, </a:t>
            </a:r>
            <a:r>
              <a:rPr lang="hu-HU" dirty="0" err="1"/>
              <a:t>bookly</a:t>
            </a:r>
            <a:r>
              <a:rPr lang="hu-HU" dirty="0"/>
              <a:t>, WP Google Térkép bővítmény 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hu-HU" dirty="0" err="1"/>
              <a:t>Logo</a:t>
            </a:r>
            <a:r>
              <a:rPr lang="hu-HU" dirty="0"/>
              <a:t> tervezés és képek: Chat </a:t>
            </a:r>
            <a:r>
              <a:rPr lang="hu-HU" dirty="0" err="1"/>
              <a:t>Gpt</a:t>
            </a:r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8650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38E8703-F371-E79E-16C6-A187A1574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63" y="551136"/>
            <a:ext cx="11761074" cy="1325563"/>
          </a:xfrm>
        </p:spPr>
        <p:txBody>
          <a:bodyPr>
            <a:normAutofit fontScale="90000"/>
          </a:bodyPr>
          <a:lstStyle/>
          <a:p>
            <a:r>
              <a:rPr lang="hu-HU" sz="5300" b="1" dirty="0"/>
              <a:t>Feladatmegosztás:</a:t>
            </a:r>
            <a:br>
              <a:rPr lang="hu-HU" b="1" dirty="0"/>
            </a:b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D8C2FC0-8233-BC7B-D7FF-FC1401C5A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593"/>
            <a:ext cx="10515600" cy="4183117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hu-HU" dirty="0"/>
              <a:t>Zsuzsa: sablon keresés, design és honlapszerkezet tervezés, képek gyűjtése, szöveges részek összeállítása, tartalmak feltöltése, regisztrációs űrlap elkészítése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hu-HU" dirty="0"/>
              <a:t> 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hu-HU" dirty="0"/>
              <a:t>Zoltán: sablon keresés, kapcsolat oldal elkészítése, kötelező tartalmi elemek elhelyezése, tartalmak feltöltése, </a:t>
            </a:r>
            <a:r>
              <a:rPr lang="hu-HU" dirty="0" err="1"/>
              <a:t>youtube</a:t>
            </a:r>
            <a:r>
              <a:rPr lang="hu-HU" dirty="0"/>
              <a:t> videók beágyazása</a:t>
            </a:r>
          </a:p>
          <a:p>
            <a:pPr marL="0" indent="0">
              <a:lnSpc>
                <a:spcPct val="120000"/>
              </a:lnSpc>
              <a:buNone/>
            </a:pPr>
            <a:endParaRPr lang="hu-HU" dirty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hu-HU" dirty="0"/>
              <a:t> József: sablon keresés, </a:t>
            </a:r>
            <a:r>
              <a:rPr lang="hu-HU" dirty="0" err="1"/>
              <a:t>logo</a:t>
            </a:r>
            <a:r>
              <a:rPr lang="hu-HU" dirty="0"/>
              <a:t> tervezés, képek gyűjtése, sablon </a:t>
            </a:r>
            <a:r>
              <a:rPr lang="hu-HU" dirty="0" err="1"/>
              <a:t>testreszabása</a:t>
            </a:r>
            <a:r>
              <a:rPr lang="hu-HU" dirty="0"/>
              <a:t>, jelentkezési űrlap elkészítése, reszponzív megjelenés beállítása és ellenőrzése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5291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D62E969-66A3-DE2F-B26C-F85E3F0D2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Főoldal</a:t>
            </a:r>
            <a:r>
              <a:rPr lang="hu-HU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hu-HU" b="1" dirty="0"/>
              <a:t>felépítése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FBB5D29-0BD0-8F81-FA88-69E513E39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2208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hu-HU" dirty="0"/>
          </a:p>
          <a:p>
            <a:pPr>
              <a:buFont typeface="Wingdings" panose="05000000000000000000" pitchFamily="2" charset="2"/>
              <a:buChar char="Ø"/>
            </a:pPr>
            <a:r>
              <a:rPr lang="hu-HU" b="1" dirty="0" err="1"/>
              <a:t>Header</a:t>
            </a:r>
            <a:r>
              <a:rPr lang="hu-HU" b="1" dirty="0"/>
              <a:t>: </a:t>
            </a:r>
            <a:r>
              <a:rPr lang="hu-HU" dirty="0"/>
              <a:t>logó, klub neve, menüpontok,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u-HU" b="1" dirty="0"/>
              <a:t>Body: </a:t>
            </a:r>
            <a:r>
              <a:rPr lang="hu-HU" dirty="0"/>
              <a:t>bemutatkozó szöveg és kép, gomb a továbblépéshez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u-HU" b="1" dirty="0" err="1"/>
              <a:t>Footer</a:t>
            </a:r>
            <a:r>
              <a:rPr lang="hu-HU" b="1" dirty="0"/>
              <a:t>: </a:t>
            </a:r>
            <a:r>
              <a:rPr lang="hu-HU" dirty="0" err="1"/>
              <a:t>nyitvatartás</a:t>
            </a:r>
            <a:r>
              <a:rPr lang="hu-HU" dirty="0"/>
              <a:t>, linkek a további lehetőségekhez, </a:t>
            </a:r>
            <a:r>
              <a:rPr lang="hu-HU" dirty="0" err="1"/>
              <a:t>widgetek</a:t>
            </a:r>
            <a:r>
              <a:rPr lang="hu-HU" dirty="0"/>
              <a:t>,  </a:t>
            </a:r>
            <a:r>
              <a:rPr lang="hu-HU" dirty="0" err="1"/>
              <a:t>social</a:t>
            </a:r>
            <a:r>
              <a:rPr lang="hu-HU" dirty="0"/>
              <a:t> </a:t>
            </a:r>
            <a:r>
              <a:rPr lang="hu-HU" dirty="0" err="1"/>
              <a:t>media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6769F62-44A3-13D7-75E5-A2F9D31EB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268" y="36786"/>
            <a:ext cx="4674249" cy="678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94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861E52E-EC2D-14D7-DE6B-21A22F24F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20" y="365125"/>
            <a:ext cx="11151780" cy="1325563"/>
          </a:xfrm>
        </p:spPr>
        <p:txBody>
          <a:bodyPr/>
          <a:lstStyle/>
          <a:p>
            <a:r>
              <a:rPr lang="hu-HU" b="1" dirty="0"/>
              <a:t>Tagok/edzők</a:t>
            </a:r>
            <a:r>
              <a:rPr lang="hu-HU" dirty="0"/>
              <a:t> </a:t>
            </a:r>
            <a:r>
              <a:rPr lang="hu-HU" b="1" dirty="0"/>
              <a:t>bemutatása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7C75CF6-358F-9CEC-6B93-056EFE5C9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20" y="1825625"/>
            <a:ext cx="576284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hu-HU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hu-HU" dirty="0"/>
              <a:t>egy-egy kép és a bemutató szöveg mind a négyükről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u-HU" dirty="0"/>
              <a:t>elérhető az oldal a főmenüből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u-HU" dirty="0"/>
              <a:t>az információ mennyisége nem indokolta, hogy tagonként új aloldalt hozzunk létre, átlátható, kényelmes felhasználói élmény szimpla görgetéssel 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90294FF-9AF5-8BB4-05DF-D2384E516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105" y="0"/>
            <a:ext cx="4515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64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D80586A-752C-3202-1D70-F6E738526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Edzések bemutatása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23A1839-C468-D300-3604-3B55BE007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41720" cy="4351338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hu-HU" sz="2600" dirty="0"/>
              <a:t>a weboldalon bemutatjuk az elérhető edzéstípusokat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u-HU" sz="2600" dirty="0"/>
              <a:t>az oldal 3 - féleképpen érhető el: főoldalról gombra kattintva, vagy </a:t>
            </a:r>
            <a:r>
              <a:rPr lang="hu-HU" sz="2600" dirty="0" err="1"/>
              <a:t>footer</a:t>
            </a:r>
            <a:r>
              <a:rPr lang="hu-HU" sz="2600" dirty="0"/>
              <a:t> menüből, vagy főmenüből közvetlenül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u-HU" sz="2600" dirty="0"/>
              <a:t>a jelentkezés gombokra kattintva juthat el a látogató az edzés jelentkezés oldalra, ahol már konkrét időpontot tud választani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u-HU" sz="2600" dirty="0"/>
              <a:t>a foglalási lehetőség a </a:t>
            </a:r>
            <a:r>
              <a:rPr lang="hu-HU" sz="2600" dirty="0" err="1"/>
              <a:t>bookly</a:t>
            </a:r>
            <a:r>
              <a:rPr lang="hu-HU" sz="2600" dirty="0"/>
              <a:t> nevű bővítmény felhasználásával készült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u-HU" sz="2600" dirty="0"/>
              <a:t>a képek és a szöveg elrendezése egységes 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F1376DDE-7895-0C94-6CAF-413B6ABED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822" y="0"/>
            <a:ext cx="4393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8FA828F-EACA-8821-7AE3-64626F74D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Edzésre</a:t>
            </a:r>
            <a:r>
              <a:rPr lang="hu-HU" dirty="0"/>
              <a:t> </a:t>
            </a:r>
            <a:r>
              <a:rPr lang="hu-HU" b="1" dirty="0"/>
              <a:t>jelentkezés</a:t>
            </a:r>
            <a:r>
              <a:rPr lang="hu-HU" dirty="0"/>
              <a:t>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9160AD2-0956-027F-1E0B-74D579C45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4228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hu-HU" dirty="0"/>
              <a:t>az oldal elérhető főmenüből, vagy az edzések oldalak jelentkezés gombjaira kattintva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u-HU" dirty="0"/>
              <a:t>a </a:t>
            </a:r>
            <a:r>
              <a:rPr lang="hu-HU" dirty="0" err="1"/>
              <a:t>bookly</a:t>
            </a:r>
            <a:r>
              <a:rPr lang="hu-HU" dirty="0"/>
              <a:t> nevű bővítmény felhasználásával készült a foglalási lehetőség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u-HU" dirty="0"/>
              <a:t>a megadott információkat adatbázisban tároljuk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u-HU" dirty="0"/>
              <a:t>a konkrét edzés típusa és időpontja is megadható</a:t>
            </a:r>
          </a:p>
          <a:p>
            <a:pPr>
              <a:buFont typeface="Wingdings" panose="05000000000000000000" pitchFamily="2" charset="2"/>
              <a:buChar char="Ø"/>
            </a:pPr>
            <a:endParaRPr lang="hu-HU" dirty="0"/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3F37D84-7D89-8DC9-AC9E-D18F7F4B1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931" y="0"/>
            <a:ext cx="48873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2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Zöld–sárga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627</Words>
  <Application>Microsoft Office PowerPoint</Application>
  <PresentationFormat>Szélesvásznú</PresentationFormat>
  <Paragraphs>66</Paragraphs>
  <Slides>14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Office-téma</vt:lpstr>
      <vt:lpstr>Dartsmester club</vt:lpstr>
      <vt:lpstr>A projekt célja, célcsoportja</vt:lpstr>
      <vt:lpstr>Tervezés és keretrendszer választás</vt:lpstr>
      <vt:lpstr>Felhasznált eszközök</vt:lpstr>
      <vt:lpstr>Feladatmegosztás: </vt:lpstr>
      <vt:lpstr>Főoldal felépítése</vt:lpstr>
      <vt:lpstr>Tagok/edzők bemutatása</vt:lpstr>
      <vt:lpstr>Edzések bemutatása</vt:lpstr>
      <vt:lpstr>Edzésre jelentkezés </vt:lpstr>
      <vt:lpstr>Kapcsolat oldal</vt:lpstr>
      <vt:lpstr>Bejelentkezés és regisztráció</vt:lpstr>
      <vt:lpstr>Profi darts videók</vt:lpstr>
      <vt:lpstr>Tapasztalatok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Mackó Nyuszkó és</dc:creator>
  <cp:lastModifiedBy>Mackó Nyuszkó és</cp:lastModifiedBy>
  <cp:revision>19</cp:revision>
  <dcterms:created xsi:type="dcterms:W3CDTF">2025-07-12T10:11:54Z</dcterms:created>
  <dcterms:modified xsi:type="dcterms:W3CDTF">2025-10-03T09:37:24Z</dcterms:modified>
</cp:coreProperties>
</file>